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44</c:v>
                </c:pt>
                <c:pt idx="1">
                  <c:v>49</c:v>
                </c:pt>
                <c:pt idx="2">
                  <c:v>40</c:v>
                </c:pt>
                <c:pt idx="3">
                  <c:v>48</c:v>
                </c:pt>
                <c:pt idx="4">
                  <c:v>48</c:v>
                </c:pt>
                <c:pt idx="5">
                  <c:v>42</c:v>
                </c:pt>
                <c:pt idx="6">
                  <c:v>41</c:v>
                </c:pt>
                <c:pt idx="7">
                  <c:v>40</c:v>
                </c:pt>
                <c:pt idx="8">
                  <c:v>44</c:v>
                </c:pt>
                <c:pt idx="9">
                  <c:v>50</c:v>
                </c:pt>
                <c:pt idx="10">
                  <c:v>47</c:v>
                </c:pt>
                <c:pt idx="11">
                  <c:v>48</c:v>
                </c:pt>
                <c:pt idx="12">
                  <c:v>46</c:v>
                </c:pt>
                <c:pt idx="13">
                  <c:v>47</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32</c:v>
                </c:pt>
                <c:pt idx="1">
                  <c:v>27</c:v>
                </c:pt>
                <c:pt idx="2">
                  <c:v>28</c:v>
                </c:pt>
                <c:pt idx="3">
                  <c:v>30</c:v>
                </c:pt>
                <c:pt idx="4">
                  <c:v>33</c:v>
                </c:pt>
                <c:pt idx="5">
                  <c:v>34</c:v>
                </c:pt>
                <c:pt idx="6">
                  <c:v>30</c:v>
                </c:pt>
                <c:pt idx="7">
                  <c:v>33</c:v>
                </c:pt>
                <c:pt idx="8">
                  <c:v>26</c:v>
                </c:pt>
                <c:pt idx="9">
                  <c:v>27</c:v>
                </c:pt>
                <c:pt idx="10">
                  <c:v>26</c:v>
                </c:pt>
                <c:pt idx="11">
                  <c:v>34</c:v>
                </c:pt>
                <c:pt idx="12">
                  <c:v>33</c:v>
                </c:pt>
                <c:pt idx="13">
                  <c:v>31</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45</c:v>
                </c:pt>
                <c:pt idx="2">
                  <c:v>41</c:v>
                </c:pt>
                <c:pt idx="3">
                  <c:v>40</c:v>
                </c:pt>
                <c:pt idx="4">
                  <c:v>50</c:v>
                </c:pt>
                <c:pt idx="5">
                  <c:v>50</c:v>
                </c:pt>
                <c:pt idx="6">
                  <c:v>40</c:v>
                </c:pt>
                <c:pt idx="7">
                  <c:v>42</c:v>
                </c:pt>
                <c:pt idx="8">
                  <c:v>47</c:v>
                </c:pt>
                <c:pt idx="9">
                  <c:v>48</c:v>
                </c:pt>
                <c:pt idx="10">
                  <c:v>48</c:v>
                </c:pt>
                <c:pt idx="11">
                  <c:v>49</c:v>
                </c:pt>
                <c:pt idx="12">
                  <c:v>49</c:v>
                </c:pt>
                <c:pt idx="13">
                  <c:v>50</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35</c:v>
                </c:pt>
                <c:pt idx="1">
                  <c:v>35</c:v>
                </c:pt>
                <c:pt idx="2">
                  <c:v>33</c:v>
                </c:pt>
                <c:pt idx="3">
                  <c:v>35</c:v>
                </c:pt>
                <c:pt idx="4">
                  <c:v>31</c:v>
                </c:pt>
                <c:pt idx="5">
                  <c:v>31</c:v>
                </c:pt>
                <c:pt idx="6">
                  <c:v>29</c:v>
                </c:pt>
                <c:pt idx="7">
                  <c:v>35</c:v>
                </c:pt>
                <c:pt idx="8">
                  <c:v>34</c:v>
                </c:pt>
                <c:pt idx="9">
                  <c:v>30</c:v>
                </c:pt>
                <c:pt idx="10">
                  <c:v>30</c:v>
                </c:pt>
                <c:pt idx="11">
                  <c:v>30</c:v>
                </c:pt>
                <c:pt idx="12">
                  <c:v>30</c:v>
                </c:pt>
                <c:pt idx="13">
                  <c:v>26</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43</c:v>
                </c:pt>
                <c:pt idx="2">
                  <c:v>41</c:v>
                </c:pt>
                <c:pt idx="3">
                  <c:v>41</c:v>
                </c:pt>
                <c:pt idx="4">
                  <c:v>44</c:v>
                </c:pt>
                <c:pt idx="5">
                  <c:v>49</c:v>
                </c:pt>
                <c:pt idx="6">
                  <c:v>49</c:v>
                </c:pt>
                <c:pt idx="7">
                  <c:v>40</c:v>
                </c:pt>
                <c:pt idx="8">
                  <c:v>47</c:v>
                </c:pt>
                <c:pt idx="9">
                  <c:v>43</c:v>
                </c:pt>
                <c:pt idx="10">
                  <c:v>41</c:v>
                </c:pt>
                <c:pt idx="11">
                  <c:v>45</c:v>
                </c:pt>
                <c:pt idx="12">
                  <c:v>46</c:v>
                </c:pt>
                <c:pt idx="13">
                  <c:v>48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29</c:v>
                </c:pt>
                <c:pt idx="1">
                  <c:v>27</c:v>
                </c:pt>
                <c:pt idx="2">
                  <c:v>25</c:v>
                </c:pt>
                <c:pt idx="3">
                  <c:v>27</c:v>
                </c:pt>
                <c:pt idx="4">
                  <c:v>25</c:v>
                </c:pt>
                <c:pt idx="5">
                  <c:v>28</c:v>
                </c:pt>
                <c:pt idx="6">
                  <c:v>31</c:v>
                </c:pt>
                <c:pt idx="7">
                  <c:v>29</c:v>
                </c:pt>
                <c:pt idx="8">
                  <c:v>33</c:v>
                </c:pt>
                <c:pt idx="9">
                  <c:v>32</c:v>
                </c:pt>
                <c:pt idx="10">
                  <c:v>28</c:v>
                </c:pt>
                <c:pt idx="11">
                  <c:v>26</c:v>
                </c:pt>
                <c:pt idx="12">
                  <c:v>35</c:v>
                </c:pt>
                <c:pt idx="13">
                  <c:v>32</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Technology: Machine Learning, Natural Language Processing (Speech Recognition, Text Analytics)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valued at millions of USD, is expected to witness a significant growth from 2019 to 2032. An estimated Compound Annual Growth Rate (CAGR) of notable percentage underlines this market's robustness, driven primarily by factors such as technology innovation, increase in disposable income and a growing emphasis on cognitive development through play in child rearing. The forecast period will see major players striving to expand their global footprint and market share, buoyed by a vibrant and dynamic consumer market. By 2032, the global toy industry is expected to reach an impressive revenue mark, aided by its steadfast CAGR and burgeoning consumer interest and demand.</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Increasing Influence of Licensed Toys: The global toy market is increasingly driven by the popularity of licensed franchises, ranging from movies, TV shows, video games, to sports. Character-based toys, linked to franchises such as Marvel, Star Wars, and Disney, have gained immense popularity among children. Furthermore, the rise of e-commerce platforms has made these licensed toys more accessible to a broader customer base. The trend of collecting licensed merchandise has also contributed to the growth of this market segment.
Technological Advances in Toy Manufacturing: The evolution of technology has immensely influenced the toy industry. Manufacturers are now integrating smart, interactive features into toys to create innovate playthings that cater to the tech-savvy generation. Virtual Reality (VR), Artificial Intelligence (AI), and Augmented Reality (AR) technologies have become central to the development of more interactive and educational toys. High-tech toys that foster early development of coding and programming skills are gaining popularity. This adoption of advanced technologies in toy manufacturing will continue to propel the growth of the global toy market.</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232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23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TOY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technology industry plays a pivotal role in driving the global toy market. Innovations such as AI-driven robots, AR/VR devices, interactive learning games, and smart toys are the results of technological advancements. These high-tech toys are significantly contributing to the expansion of the global toy market by providing almost limitless play opportunities, beyond traditional physical toys. Consumers, especially parents seeking educational and engaging toys for their children, are showing an increasing preference for such products, further bolstering market growth.
With ongoing developments in technology, the toy industry is encompassing more sophisticated and advanced features in their products. Toys are now becoming instrumental tools in promoting STEM learning among children, attracting a large segment of consumers aiming to combine education with amusement. Moreover, digital platforms are providing new avenues for toy manufacturers to connect with a broader customer base and broaden their market reach. Thus, the burgeoning technology industry is serving as a key catalyst energizing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is facing significant hindrances due to high initial investment and setup costs. With the increase in production costs, there is a consequent rise in the price of toys, making it challenging for new entrants to compete in the market. Additionally, manufacturers are grappling with costs associated with ensuring safety standards and quality control. Moreover, the high-demand for technologically advanced toys necessitates substantial investment in innovation and research, further escalating the overall setup costs.
A mix of capital-intensive manufacturing processes and stringent regulatory requirements add to the high initial setup costs in the global toy market. This scenario is intensified further due to skyrocketing costs of raw materials, labor, and distribution. High tech toys also require substantial monetary injection in the field of product development, intellectual property protection, and marketing. The burden of these costs, which are indispensable in this industry, creates a substantial barrier to entry inhibiting the overall growth of the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Cupertino, California, 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Cupertino, California, 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 multinational technology company that specializes in consumer electronics, software, and online services. Apple is best known for its series of personal computers, iPhone, iPad and Macintosh computers. The company also produces software that includes iOS, MacOS, and iTunes. Furthermore, Apple revolutionized the music industry with the development of the iPod and the music-download platform, iTunes. With their products sold worldwide, the corporation has grown to be an essential part of the tech industry and has secured a high reputation in design, innovation, and functionality for their product lineup.</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iPhone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pPr>
                        <a:defRPr sz="1100" b="0">
                          <a:solidFill>
                            <a:srgbClr val="000000"/>
                          </a:solidFill>
                          <a:latin typeface="Pooppins"/>
                        </a:defRPr>
                      </a:pPr>
                      <a:r>
                        <a:t>          10.19. Tesla Inc.</a:t>
                      </a:r>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10.6.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10.8.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10.9.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10.10.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10.11.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10.15. Tesla Inc.Apple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10.16.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10.17.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10.18.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